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91" r:id="rId3"/>
    <p:sldId id="286" r:id="rId4"/>
    <p:sldId id="293" r:id="rId5"/>
    <p:sldId id="292" r:id="rId6"/>
    <p:sldId id="297" r:id="rId7"/>
    <p:sldId id="274" r:id="rId8"/>
    <p:sldId id="301" r:id="rId9"/>
    <p:sldId id="302" r:id="rId10"/>
    <p:sldId id="303" r:id="rId11"/>
    <p:sldId id="304" r:id="rId12"/>
    <p:sldId id="300" r:id="rId13"/>
    <p:sldId id="29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2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12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0C5DF4C-A931-4623-A375-8051DA23DB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02C9BFD-80E3-4711-A685-956FEA09B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C137AD0-3506-4E3A-8840-3E0336F0EA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6AF5B2-A858-4A2D-AB8C-A327CD10C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518801-4E38-4636-B131-3502A2198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1DDF67-E8B0-43C1-B780-82381B838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41952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-暗色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箭头: 五边形 9"/>
          <p:cNvSpPr/>
          <p:nvPr userDrawn="1"/>
        </p:nvSpPr>
        <p:spPr>
          <a:xfrm>
            <a:off x="0" y="405756"/>
            <a:ext cx="12186096" cy="1058561"/>
          </a:xfrm>
          <a:prstGeom prst="homePlate">
            <a:avLst/>
          </a:prstGeom>
          <a:solidFill>
            <a:srgbClr val="F089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US" smtClean="0"/>
              <a:t>12/31/2021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14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272256"/>
            <a:ext cx="10515600" cy="1325563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altLang="zh-CN" dirty="0"/>
              <a:t>long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203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4552959-436E-4EDF-966F-D81CA95A95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E7CC215-6BCE-4063-9143-40665B0A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6424ED-076A-411A-9E4E-F68563876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ACEA98-0253-4F82-982C-1E856457A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EEB58E-9A4A-40D1-827F-1136B832D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1DD2FC-C3EB-40A4-84B4-A08773332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495060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35394E-ECD0-4E96-B083-FC6D99CB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94C113-FD67-41F5-86C0-7F44D6528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6748968-C6BF-407D-A729-1156663226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4EEC909-1FD1-49DC-9411-A44F6ED792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5EAF9F2-0E90-4250-A7FE-52550FD4E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A947CF-1886-4E10-A2DE-4F8FCBE23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31F78E-2345-4A37-9C32-823D400F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32BEE8C-E9F9-4EE2-B6E1-91F700A70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123681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982ACC-D53B-4116-8B7D-C165FBFB0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A67D08-B68B-4DCC-8317-C950AB698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675D53A-B4BC-48AF-9B32-D26A1ADAA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D73360E-43A5-4FA0-93D2-10260F83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638148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A2B8392-70BE-4774-9961-803F6A313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01AF5D8-E755-4E21-A127-D6416AF4E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AD6163-31EB-4581-8479-8D0251503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437432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4B632F-8680-47CD-85CF-18B4C09F5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C8661A-8D39-4017-B7EC-47584B509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F6DD17-B856-4613-A4A9-D148D2C6C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9B67629-9298-45BF-B403-35032428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5C8DB0-5176-464A-AC7D-AAF8B4557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43C82BC-E26E-4D00-B0E9-696C884AC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72813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938A84-DED4-4C8D-BA91-5ABB206AB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81DEDD-A51C-4705-BE8A-7352154301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66284FB-C1DD-44FA-B9D7-133292C19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EA7BEF-D1FF-49A3-9D2F-836D5F09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F2B2BE-B1E2-4192-8128-3FA1BBCC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276DFE-51B9-4796-B39F-384A22E83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996669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E91101-CC98-497C-AD7B-712FB870A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561E248-DC7C-43E5-AA71-B9C9DBEC31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F5C8C7-934F-4700-9E1C-963AEF631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F1A943-2A31-4C71-A920-9D875D35A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9B3D0E-A686-498C-8E84-67AFBA22C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846506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2B6512D-A5F3-49E9-801C-3FAE91DDD8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477FAE-DDFA-4F6B-907D-18C2132C3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CF4C23-A61C-4A2D-BBDA-5A58BC113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147A37-A90E-4686-A0F3-A8621934A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BCEB93-55EB-4BA8-A7B7-895B5831C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75998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2001630-8885-412C-BF77-15706CE3C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HK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03DB0D-925F-414B-B6C4-93A7D24DD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HK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FCD8E4-7C5D-4712-8E41-6231AB28E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800ADB-E45B-426D-9730-C9268C39E7AA}" type="datetimeFigureOut">
              <a:rPr lang="en-HK" smtClean="0"/>
              <a:t>31/12/2021</a:t>
            </a:fld>
            <a:endParaRPr lang="en-HK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4E34E7-D496-49FF-ADB3-F202A98613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6FB0E8-2921-46CC-853E-06FE0F106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F30BC-6899-4F55-B589-E24D17FF83A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617949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>
            <a:extLst>
              <a:ext uri="{FF2B5EF4-FFF2-40B4-BE49-F238E27FC236}">
                <a16:creationId xmlns:a16="http://schemas.microsoft.com/office/drawing/2014/main" id="{DBA67727-A593-4D1C-91A6-5C2F1778D5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altLang="zh-CN" dirty="0" err="1"/>
              <a:t>Nikomon</a:t>
            </a:r>
            <a:r>
              <a:rPr lang="en-US" altLang="zh-CN" dirty="0"/>
              <a:t> Report</a:t>
            </a:r>
            <a:endParaRPr lang="en-HK" dirty="0"/>
          </a:p>
        </p:txBody>
      </p:sp>
      <p:sp>
        <p:nvSpPr>
          <p:cNvPr id="9" name="副标题 2">
            <a:extLst>
              <a:ext uri="{FF2B5EF4-FFF2-40B4-BE49-F238E27FC236}">
                <a16:creationId xmlns:a16="http://schemas.microsoft.com/office/drawing/2014/main" id="{928150A0-F3F0-4714-9696-D3830B149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828378"/>
          </a:xfrm>
        </p:spPr>
        <p:txBody>
          <a:bodyPr>
            <a:normAutofit/>
          </a:bodyPr>
          <a:lstStyle/>
          <a:p>
            <a:r>
              <a:rPr lang="zh-CN" altLang="en-US" dirty="0"/>
              <a:t>赵云龙</a:t>
            </a:r>
            <a:endParaRPr lang="en-US" altLang="zh-CN" dirty="0"/>
          </a:p>
          <a:p>
            <a:r>
              <a:rPr lang="zh-CN" altLang="en-US" dirty="0"/>
              <a:t>杜昊澄</a:t>
            </a:r>
            <a:endParaRPr lang="en-US" altLang="zh-CN" dirty="0"/>
          </a:p>
          <a:p>
            <a:r>
              <a:rPr lang="zh-CN" altLang="en-US" dirty="0"/>
              <a:t>吴一凡</a:t>
            </a:r>
            <a:endParaRPr lang="en-US" altLang="zh-CN" dirty="0"/>
          </a:p>
          <a:p>
            <a:r>
              <a:rPr lang="zh-CN" altLang="en-US" dirty="0"/>
              <a:t>金冬阳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63095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52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Battle</a:t>
            </a:r>
            <a:r>
              <a:rPr lang="zh-CN" altLang="en-US" sz="52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的顺序逻辑</a:t>
            </a:r>
            <a:endParaRPr lang="zh-CN" altLang="en-US" sz="5200" dirty="0">
              <a:solidFill>
                <a:schemeClr val="bg1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BE71E6BA-5DAB-4556-BD62-FEAA2F9B28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95670" y="3522349"/>
            <a:ext cx="2889308" cy="1286940"/>
          </a:xfrm>
        </p:spPr>
      </p:pic>
      <p:sp>
        <p:nvSpPr>
          <p:cNvPr id="5" name="内容占位符 5">
            <a:extLst>
              <a:ext uri="{FF2B5EF4-FFF2-40B4-BE49-F238E27FC236}">
                <a16:creationId xmlns:a16="http://schemas.microsoft.com/office/drawing/2014/main" id="{8178B90E-AEFB-4137-9876-57312562B55D}"/>
              </a:ext>
            </a:extLst>
          </p:cNvPr>
          <p:cNvSpPr txBox="1">
            <a:spLocks/>
          </p:cNvSpPr>
          <p:nvPr/>
        </p:nvSpPr>
        <p:spPr>
          <a:xfrm>
            <a:off x="838200" y="1747602"/>
            <a:ext cx="4762336" cy="1681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D33F6F9-D953-46AE-977D-CC3526B683A5}"/>
              </a:ext>
            </a:extLst>
          </p:cNvPr>
          <p:cNvSpPr txBox="1">
            <a:spLocks/>
          </p:cNvSpPr>
          <p:nvPr/>
        </p:nvSpPr>
        <p:spPr>
          <a:xfrm>
            <a:off x="2474053" y="3578783"/>
            <a:ext cx="4762336" cy="1681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高度内聚的技能效果系统</a:t>
            </a:r>
            <a:endParaRPr lang="en-US" altLang="zh-CN" dirty="0"/>
          </a:p>
          <a:p>
            <a:r>
              <a:rPr lang="zh-CN" altLang="en-US" dirty="0"/>
              <a:t>完备稳定的</a:t>
            </a:r>
            <a:r>
              <a:rPr lang="en-US" altLang="zh-CN" dirty="0"/>
              <a:t>Timeline</a:t>
            </a:r>
            <a:r>
              <a:rPr lang="zh-CN" altLang="en-US" dirty="0"/>
              <a:t>结构</a:t>
            </a:r>
            <a:endParaRPr lang="en-US" altLang="zh-CN" dirty="0"/>
          </a:p>
          <a:p>
            <a:r>
              <a:rPr lang="zh-CN" altLang="en-US" dirty="0"/>
              <a:t>设计严密的</a:t>
            </a:r>
            <a:r>
              <a:rPr lang="en-US" altLang="zh-CN" dirty="0"/>
              <a:t>Battle</a:t>
            </a:r>
            <a:r>
              <a:rPr lang="zh-CN" altLang="en-US" dirty="0"/>
              <a:t>流程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4641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52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Battle</a:t>
            </a:r>
            <a:r>
              <a:rPr lang="zh-CN" altLang="en-US" sz="52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的顺序逻辑</a:t>
            </a:r>
            <a:endParaRPr lang="zh-CN" altLang="en-US" sz="5200" dirty="0">
              <a:solidFill>
                <a:schemeClr val="bg1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BE71E6BA-5DAB-4556-BD62-FEAA2F9B28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95670" y="3522349"/>
            <a:ext cx="2889308" cy="1286940"/>
          </a:xfrm>
        </p:spPr>
      </p:pic>
      <p:sp>
        <p:nvSpPr>
          <p:cNvPr id="5" name="内容占位符 5">
            <a:extLst>
              <a:ext uri="{FF2B5EF4-FFF2-40B4-BE49-F238E27FC236}">
                <a16:creationId xmlns:a16="http://schemas.microsoft.com/office/drawing/2014/main" id="{8178B90E-AEFB-4137-9876-57312562B55D}"/>
              </a:ext>
            </a:extLst>
          </p:cNvPr>
          <p:cNvSpPr txBox="1">
            <a:spLocks/>
          </p:cNvSpPr>
          <p:nvPr/>
        </p:nvSpPr>
        <p:spPr>
          <a:xfrm>
            <a:off x="838200" y="1747602"/>
            <a:ext cx="4762336" cy="1681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D33F6F9-D953-46AE-977D-CC3526B683A5}"/>
              </a:ext>
            </a:extLst>
          </p:cNvPr>
          <p:cNvSpPr txBox="1">
            <a:spLocks/>
          </p:cNvSpPr>
          <p:nvPr/>
        </p:nvSpPr>
        <p:spPr>
          <a:xfrm>
            <a:off x="2474053" y="3578783"/>
            <a:ext cx="4762336" cy="1681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高度内聚的技能效果系统</a:t>
            </a:r>
            <a:endParaRPr lang="en-US" altLang="zh-CN" dirty="0"/>
          </a:p>
          <a:p>
            <a:r>
              <a:rPr lang="zh-CN" altLang="en-US" dirty="0"/>
              <a:t>完备稳定的</a:t>
            </a:r>
            <a:r>
              <a:rPr lang="en-US" altLang="zh-CN" dirty="0"/>
              <a:t>Timeline</a:t>
            </a:r>
            <a:r>
              <a:rPr lang="zh-CN" altLang="en-US" dirty="0"/>
              <a:t>结构</a:t>
            </a:r>
            <a:endParaRPr lang="en-US" altLang="zh-CN" dirty="0"/>
          </a:p>
          <a:p>
            <a:r>
              <a:rPr lang="zh-CN" altLang="en-US" dirty="0"/>
              <a:t>设计严密的</a:t>
            </a:r>
            <a:r>
              <a:rPr lang="en-US" altLang="zh-CN" dirty="0"/>
              <a:t>Battle</a:t>
            </a:r>
            <a:r>
              <a:rPr lang="zh-CN" altLang="en-US" dirty="0"/>
              <a:t>流程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3954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259281" y="2598003"/>
            <a:ext cx="7119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①主要内容</a:t>
            </a:r>
          </a:p>
        </p:txBody>
      </p:sp>
    </p:spTree>
    <p:extLst>
      <p:ext uri="{BB962C8B-B14F-4D97-AF65-F5344CB8AC3E}">
        <p14:creationId xmlns:p14="http://schemas.microsoft.com/office/powerpoint/2010/main" val="3362309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6021147-219C-4A96-87FE-48B2DE358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77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C9C4205-18C5-45BE-9642-63AE77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2303"/>
            <a:ext cx="113538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UI Framework</a:t>
            </a:r>
            <a:endParaRPr lang="en-HK" sz="4000" dirty="0">
              <a:solidFill>
                <a:schemeClr val="bg1"/>
              </a:solidFill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8B7CBF-36C9-4B3B-8FA7-F8AF7679C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3792"/>
            <a:ext cx="10515600" cy="4351338"/>
          </a:xfrm>
        </p:spPr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01839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795202" y="562432"/>
            <a:ext cx="6601596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主要内容</a:t>
            </a:r>
          </a:p>
          <a:p>
            <a:pPr marL="914400" lvl="2" indent="0" algn="l">
              <a:buNone/>
            </a:pP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一、</a:t>
            </a: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基础功能展示</a:t>
            </a: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二、</a:t>
            </a: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优秀设计：</a:t>
            </a: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  <a:sym typeface="+mn-ea"/>
            </a:endParaRPr>
          </a:p>
          <a:p>
            <a:pPr marL="914400" lvl="2" indent="0" algn="l">
              <a:buNone/>
            </a:pPr>
            <a:r>
              <a:rPr lang="en-US" altLang="zh-CN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① </a:t>
            </a: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Battle System</a:t>
            </a:r>
          </a:p>
          <a:p>
            <a:pPr marL="914400" lvl="2" indent="0" algn="l">
              <a:buNone/>
            </a:pP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	</a:t>
            </a:r>
            <a:r>
              <a:rPr lang="zh-CN" altLang="en-US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② </a:t>
            </a:r>
            <a:r>
              <a:rPr lang="en-US" altLang="zh-CN" sz="2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UI Manager</a:t>
            </a:r>
            <a:endParaRPr lang="zh-CN" altLang="en-US" sz="2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三、更多功能</a:t>
            </a: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914400" lvl="2" indent="0" algn="l">
              <a:buNone/>
            </a:pPr>
            <a:r>
              <a:rPr lang="zh-CN" altLang="en-US" sz="36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四、</a:t>
            </a:r>
            <a:endParaRPr lang="en-US" altLang="zh-CN" sz="36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6021147-219C-4A96-87FE-48B2DE358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77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C9C4205-18C5-45BE-9642-63AE77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230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Basic Requirements</a:t>
            </a:r>
            <a:endParaRPr lang="en-HK" sz="4000" dirty="0">
              <a:solidFill>
                <a:schemeClr val="bg1"/>
              </a:solidFill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8B7CBF-36C9-4B3B-8FA7-F8AF7679C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3792"/>
            <a:ext cx="10515600" cy="4351338"/>
          </a:xfrm>
        </p:spPr>
        <p:txBody>
          <a:bodyPr/>
          <a:lstStyle/>
          <a:p>
            <a:r>
              <a:rPr lang="zh-CN" altLang="en-US" dirty="0"/>
              <a:t>宝可梦</a:t>
            </a:r>
            <a:endParaRPr lang="en-US" altLang="zh-CN" dirty="0"/>
          </a:p>
          <a:p>
            <a:pPr lvl="1"/>
            <a:r>
              <a:rPr lang="zh-CN" altLang="en-US" dirty="0"/>
              <a:t>我们做了</a:t>
            </a:r>
            <a:r>
              <a:rPr lang="en-US" altLang="zh-CN" dirty="0"/>
              <a:t>29</a:t>
            </a:r>
            <a:r>
              <a:rPr lang="zh-CN" altLang="en-US" dirty="0"/>
              <a:t>只宝可梦</a:t>
            </a:r>
            <a:endParaRPr lang="en-US" altLang="zh-CN" dirty="0"/>
          </a:p>
          <a:p>
            <a:pPr lvl="1"/>
            <a:r>
              <a:rPr lang="zh-CN" altLang="en-US" dirty="0"/>
              <a:t>每只宝可梦都有</a:t>
            </a:r>
            <a:r>
              <a:rPr lang="en-US" altLang="zh-CN" dirty="0"/>
              <a:t>HP</a:t>
            </a:r>
            <a:r>
              <a:rPr lang="zh-CN" altLang="en-US" dirty="0"/>
              <a:t>，</a:t>
            </a:r>
            <a:r>
              <a:rPr lang="en-US" altLang="zh-CN" dirty="0"/>
              <a:t>ATK</a:t>
            </a:r>
            <a:r>
              <a:rPr lang="zh-CN" altLang="en-US" dirty="0"/>
              <a:t>，</a:t>
            </a:r>
            <a:r>
              <a:rPr lang="en-US" altLang="zh-CN" dirty="0"/>
              <a:t>DEF</a:t>
            </a:r>
            <a:r>
              <a:rPr lang="zh-CN" altLang="en-US" dirty="0"/>
              <a:t>，</a:t>
            </a:r>
            <a:r>
              <a:rPr lang="en-US" altLang="zh-CN" dirty="0"/>
              <a:t>SPA</a:t>
            </a:r>
            <a:r>
              <a:rPr lang="zh-CN" altLang="en-US" dirty="0"/>
              <a:t>，</a:t>
            </a:r>
            <a:r>
              <a:rPr lang="en-US" altLang="zh-CN" dirty="0"/>
              <a:t>SPD</a:t>
            </a:r>
            <a:r>
              <a:rPr lang="zh-CN" altLang="en-US" dirty="0"/>
              <a:t>，</a:t>
            </a:r>
            <a:r>
              <a:rPr lang="en-US" altLang="zh-CN" dirty="0"/>
              <a:t>SPE</a:t>
            </a:r>
            <a:r>
              <a:rPr lang="zh-CN" altLang="en-US" dirty="0"/>
              <a:t>六种属性，属性高低由到宝可梦的种族值、个体值和努力值还有等级决定</a:t>
            </a:r>
            <a:endParaRPr lang="en-US" altLang="zh-CN" dirty="0"/>
          </a:p>
          <a:p>
            <a:pPr lvl="1"/>
            <a:r>
              <a:rPr lang="zh-CN" altLang="en-US" dirty="0"/>
              <a:t>我们设计了</a:t>
            </a:r>
            <a:r>
              <a:rPr lang="en-US" altLang="zh-CN" dirty="0"/>
              <a:t>40</a:t>
            </a:r>
            <a:r>
              <a:rPr lang="zh-CN" altLang="en-US" dirty="0"/>
              <a:t>多个技能，包括了属性克制，六种异常状态的赋予，场地状态变化，属性变化包括“双倍奉还”等特殊技能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6F154E8-77F3-45D6-9576-8E20B061A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6512" y="4455681"/>
            <a:ext cx="6508376" cy="244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79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6021147-219C-4A96-87FE-48B2DE358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77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C9C4205-18C5-45BE-9642-63AE77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2303"/>
            <a:ext cx="113538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Basic Requirements</a:t>
            </a:r>
            <a:endParaRPr lang="en-HK" sz="4000" dirty="0">
              <a:solidFill>
                <a:schemeClr val="bg1"/>
              </a:solidFill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8B7CBF-36C9-4B3B-8FA7-F8AF7679C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3792"/>
            <a:ext cx="10515600" cy="4351338"/>
          </a:xfrm>
        </p:spPr>
        <p:txBody>
          <a:bodyPr/>
          <a:lstStyle/>
          <a:p>
            <a:r>
              <a:rPr lang="zh-CN" altLang="en-US" dirty="0"/>
              <a:t>游戏内容</a:t>
            </a:r>
            <a:endParaRPr lang="en-US" altLang="zh-CN" dirty="0"/>
          </a:p>
          <a:p>
            <a:r>
              <a:rPr lang="zh-CN" altLang="en-US" dirty="0"/>
              <a:t>我们实现了理论上</a:t>
            </a:r>
            <a:r>
              <a:rPr lang="en-US" altLang="zh-CN" dirty="0" err="1"/>
              <a:t>NvN</a:t>
            </a:r>
            <a:r>
              <a:rPr lang="zh-CN" altLang="en-US" dirty="0"/>
              <a:t>的战斗，但是屏幕上只装得下</a:t>
            </a:r>
            <a:r>
              <a:rPr lang="en-US" altLang="zh-CN" dirty="0"/>
              <a:t>3V3</a:t>
            </a:r>
            <a:r>
              <a:rPr lang="zh-CN" altLang="en-US" dirty="0"/>
              <a:t>，当然了</a:t>
            </a:r>
            <a:r>
              <a:rPr lang="en-US" altLang="zh-CN" dirty="0"/>
              <a:t>1v1</a:t>
            </a:r>
            <a:r>
              <a:rPr lang="zh-CN" altLang="en-US" dirty="0"/>
              <a:t>也是可以的。</a:t>
            </a:r>
            <a:endParaRPr lang="en-US" altLang="zh-CN" dirty="0"/>
          </a:p>
          <a:p>
            <a:pPr lvl="1"/>
            <a:r>
              <a:rPr lang="zh-CN" altLang="en-US" dirty="0"/>
              <a:t>我们将战斗场景和冒险场景完美融合在了一起（开始战斗的时候不会有），这是宝可梦系列游戏没有实现过的</a:t>
            </a:r>
            <a:endParaRPr lang="en-US" altLang="zh-CN" dirty="0"/>
          </a:p>
          <a:p>
            <a:pPr lvl="1"/>
            <a:r>
              <a:rPr lang="zh-CN" altLang="en-US" dirty="0"/>
              <a:t>战斗播报员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zh-CN" altLang="en-US" dirty="0"/>
              <a:t>战斗结果：经验加成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PVE</a:t>
            </a:r>
            <a:r>
              <a:rPr lang="zh-CN" altLang="en-US" dirty="0"/>
              <a:t>和</a:t>
            </a:r>
            <a:r>
              <a:rPr lang="zh-CN" altLang="en-US" b="1" dirty="0"/>
              <a:t>本地联机</a:t>
            </a:r>
            <a:r>
              <a:rPr lang="en-US" altLang="zh-CN" dirty="0"/>
              <a:t>PVP</a:t>
            </a:r>
          </a:p>
        </p:txBody>
      </p:sp>
    </p:spTree>
    <p:extLst>
      <p:ext uri="{BB962C8B-B14F-4D97-AF65-F5344CB8AC3E}">
        <p14:creationId xmlns:p14="http://schemas.microsoft.com/office/powerpoint/2010/main" val="3740974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66021147-219C-4A96-87FE-48B2DE358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77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C9C4205-18C5-45BE-9642-63AE77DF1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2303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Requirements</a:t>
            </a:r>
            <a:endParaRPr lang="en-HK" sz="4000" dirty="0">
              <a:solidFill>
                <a:schemeClr val="bg1"/>
              </a:solidFill>
            </a:endParaRP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A8B7CBF-36C9-4B3B-8FA7-F8AF7679C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3792"/>
            <a:ext cx="10515600" cy="4351338"/>
          </a:xfrm>
        </p:spPr>
        <p:txBody>
          <a:bodyPr/>
          <a:lstStyle/>
          <a:p>
            <a:r>
              <a:rPr lang="zh-CN" altLang="en-US" dirty="0"/>
              <a:t>游戏场景</a:t>
            </a:r>
            <a:endParaRPr lang="en-US" altLang="zh-CN" dirty="0"/>
          </a:p>
          <a:p>
            <a:pPr lvl="1"/>
            <a:r>
              <a:rPr lang="zh-CN" altLang="en-US" dirty="0"/>
              <a:t>我们复刻了整个湖畔（南科大元素）</a:t>
            </a:r>
            <a:endParaRPr lang="en-US" altLang="zh-CN" dirty="0"/>
          </a:p>
          <a:p>
            <a:pPr lvl="1"/>
            <a:r>
              <a:rPr lang="zh-CN" altLang="en-US" dirty="0"/>
              <a:t>商店</a:t>
            </a:r>
            <a:endParaRPr lang="en-US" altLang="zh-CN" dirty="0"/>
          </a:p>
          <a:p>
            <a:pPr lvl="1"/>
            <a:r>
              <a:rPr lang="zh-CN" altLang="en-US" dirty="0"/>
              <a:t>宝可梦图鉴</a:t>
            </a:r>
            <a:endParaRPr lang="en-US" altLang="zh-CN" dirty="0"/>
          </a:p>
          <a:p>
            <a:pPr lvl="1"/>
            <a:r>
              <a:rPr lang="en-US" altLang="zh-CN" dirty="0"/>
              <a:t>NPC</a:t>
            </a:r>
          </a:p>
          <a:p>
            <a:pPr lvl="1"/>
            <a:r>
              <a:rPr lang="zh-CN" altLang="en-US" dirty="0"/>
              <a:t>冒险场景</a:t>
            </a:r>
            <a:endParaRPr lang="en-US" altLang="zh-CN" dirty="0"/>
          </a:p>
          <a:p>
            <a:r>
              <a:rPr lang="zh-CN" altLang="en-US" dirty="0"/>
              <a:t>大量的创新的实现</a:t>
            </a:r>
            <a:r>
              <a:rPr lang="en-US" altLang="zh-CN" dirty="0"/>
              <a:t>(</a:t>
            </a:r>
            <a:r>
              <a:rPr lang="zh-CN" altLang="en-US" dirty="0"/>
              <a:t>多语言支持、对话系统的加入等等</a:t>
            </a:r>
            <a:r>
              <a:rPr lang="en-US" altLang="zh-CN" dirty="0"/>
              <a:t>…)</a:t>
            </a:r>
          </a:p>
        </p:txBody>
      </p:sp>
    </p:spTree>
    <p:extLst>
      <p:ext uri="{BB962C8B-B14F-4D97-AF65-F5344CB8AC3E}">
        <p14:creationId xmlns:p14="http://schemas.microsoft.com/office/powerpoint/2010/main" val="3798447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259281" y="2598003"/>
            <a:ext cx="7119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①主要内容 </a:t>
            </a:r>
            <a:r>
              <a:rPr lang="en-US" altLang="zh-CN" sz="48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- </a:t>
            </a:r>
            <a:r>
              <a:rPr lang="en-US" altLang="zh-CN" sz="4800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BattleSystem</a:t>
            </a:r>
            <a:endParaRPr lang="zh-CN" altLang="en-US" sz="48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511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zh-CN" altLang="en-US" sz="52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我们做了个什么？</a:t>
            </a:r>
            <a:endParaRPr lang="zh-CN" altLang="en-US" sz="5200" dirty="0">
              <a:solidFill>
                <a:schemeClr val="bg1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BE71E6BA-5DAB-4556-BD62-FEAA2F9B28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95670" y="3522349"/>
            <a:ext cx="2889308" cy="1286940"/>
          </a:xfrm>
        </p:spPr>
      </p:pic>
      <p:sp>
        <p:nvSpPr>
          <p:cNvPr id="9" name="内容占位符 5">
            <a:extLst>
              <a:ext uri="{FF2B5EF4-FFF2-40B4-BE49-F238E27FC236}">
                <a16:creationId xmlns:a16="http://schemas.microsoft.com/office/drawing/2014/main" id="{6CB03754-0D2B-4E7E-A904-8D9D62BE2E2C}"/>
              </a:ext>
            </a:extLst>
          </p:cNvPr>
          <p:cNvSpPr txBox="1">
            <a:spLocks/>
          </p:cNvSpPr>
          <p:nvPr/>
        </p:nvSpPr>
        <p:spPr>
          <a:xfrm>
            <a:off x="144360" y="1597819"/>
            <a:ext cx="10444294" cy="1546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CN" sz="2400" b="1" dirty="0"/>
              <a:t>Ans</a:t>
            </a:r>
            <a:r>
              <a:rPr lang="zh-CN" altLang="en-US" sz="2400" b="1" dirty="0"/>
              <a:t>：适配性极高的可拼插</a:t>
            </a:r>
            <a:endParaRPr lang="en-US" altLang="zh-CN" sz="2400" b="1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b="1" dirty="0"/>
              <a:t>				</a:t>
            </a:r>
            <a:r>
              <a:rPr lang="zh-CN" altLang="en-US" sz="4400" b="1" dirty="0"/>
              <a:t>回合制战斗引擎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endParaRPr lang="en-US" altLang="zh-CN" sz="1600" dirty="0"/>
          </a:p>
          <a:p>
            <a:pPr>
              <a:lnSpc>
                <a:spcPct val="120000"/>
              </a:lnSpc>
            </a:pPr>
            <a:endParaRPr lang="zh-CN" altLang="en-US" sz="1600" dirty="0"/>
          </a:p>
        </p:txBody>
      </p:sp>
      <p:sp>
        <p:nvSpPr>
          <p:cNvPr id="5" name="内容占位符 5">
            <a:extLst>
              <a:ext uri="{FF2B5EF4-FFF2-40B4-BE49-F238E27FC236}">
                <a16:creationId xmlns:a16="http://schemas.microsoft.com/office/drawing/2014/main" id="{8178B90E-AEFB-4137-9876-57312562B55D}"/>
              </a:ext>
            </a:extLst>
          </p:cNvPr>
          <p:cNvSpPr txBox="1">
            <a:spLocks/>
          </p:cNvSpPr>
          <p:nvPr/>
        </p:nvSpPr>
        <p:spPr>
          <a:xfrm>
            <a:off x="3534376" y="3291176"/>
            <a:ext cx="4762336" cy="2581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高</a:t>
            </a:r>
            <a:endParaRPr lang="en-US" altLang="zh-CN" dirty="0"/>
          </a:p>
          <a:p>
            <a:r>
              <a:rPr lang="zh-CN" altLang="en-US" dirty="0"/>
              <a:t>完</a:t>
            </a:r>
            <a:r>
              <a:rPr lang="en-US" altLang="zh-CN" dirty="0" err="1"/>
              <a:t>imeline</a:t>
            </a:r>
            <a:r>
              <a:rPr lang="zh-CN" altLang="en-US" dirty="0"/>
              <a:t>结构</a:t>
            </a:r>
            <a:endParaRPr lang="en-US" altLang="zh-CN" dirty="0"/>
          </a:p>
          <a:p>
            <a:r>
              <a:rPr lang="zh-CN" altLang="en-US" dirty="0"/>
              <a:t>设计严密的</a:t>
            </a:r>
            <a:r>
              <a:rPr lang="en-US" altLang="zh-CN" dirty="0"/>
              <a:t>Battle</a:t>
            </a:r>
            <a:r>
              <a:rPr lang="zh-CN" altLang="en-US" dirty="0"/>
              <a:t>流程</a:t>
            </a:r>
            <a:endParaRPr lang="en-US" altLang="zh-CN" dirty="0"/>
          </a:p>
          <a:p>
            <a:r>
              <a:rPr lang="zh-CN" altLang="en-US" dirty="0"/>
              <a:t>高度内聚的技能效果系统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52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Battle</a:t>
            </a:r>
            <a:r>
              <a:rPr lang="zh-CN" altLang="en-US" sz="52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的顺序逻辑</a:t>
            </a:r>
            <a:endParaRPr lang="zh-CN" altLang="en-US" sz="5200" dirty="0">
              <a:solidFill>
                <a:schemeClr val="bg1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BE71E6BA-5DAB-4556-BD62-FEAA2F9B28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95670" y="3522349"/>
            <a:ext cx="2889308" cy="1286940"/>
          </a:xfrm>
        </p:spPr>
      </p:pic>
      <p:sp>
        <p:nvSpPr>
          <p:cNvPr id="5" name="内容占位符 5">
            <a:extLst>
              <a:ext uri="{FF2B5EF4-FFF2-40B4-BE49-F238E27FC236}">
                <a16:creationId xmlns:a16="http://schemas.microsoft.com/office/drawing/2014/main" id="{8178B90E-AEFB-4137-9876-57312562B55D}"/>
              </a:ext>
            </a:extLst>
          </p:cNvPr>
          <p:cNvSpPr txBox="1">
            <a:spLocks/>
          </p:cNvSpPr>
          <p:nvPr/>
        </p:nvSpPr>
        <p:spPr>
          <a:xfrm>
            <a:off x="838200" y="1747602"/>
            <a:ext cx="4762336" cy="1681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D33F6F9-D953-46AE-977D-CC3526B683A5}"/>
              </a:ext>
            </a:extLst>
          </p:cNvPr>
          <p:cNvSpPr txBox="1">
            <a:spLocks/>
          </p:cNvSpPr>
          <p:nvPr/>
        </p:nvSpPr>
        <p:spPr>
          <a:xfrm>
            <a:off x="2474053" y="3578783"/>
            <a:ext cx="4762336" cy="1681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高度内聚的技能效果系统</a:t>
            </a:r>
            <a:endParaRPr lang="en-US" altLang="zh-CN" dirty="0"/>
          </a:p>
          <a:p>
            <a:r>
              <a:rPr lang="zh-CN" altLang="en-US" dirty="0"/>
              <a:t>完备稳定的</a:t>
            </a:r>
            <a:r>
              <a:rPr lang="en-US" altLang="zh-CN" dirty="0"/>
              <a:t>Timeline</a:t>
            </a:r>
            <a:r>
              <a:rPr lang="zh-CN" altLang="en-US" dirty="0"/>
              <a:t>结构</a:t>
            </a:r>
            <a:endParaRPr lang="en-US" altLang="zh-CN" dirty="0"/>
          </a:p>
          <a:p>
            <a:r>
              <a:rPr lang="zh-CN" altLang="en-US" dirty="0"/>
              <a:t>设计严密的</a:t>
            </a:r>
            <a:r>
              <a:rPr lang="en-US" altLang="zh-CN" dirty="0"/>
              <a:t>Battle</a:t>
            </a:r>
            <a:r>
              <a:rPr lang="zh-CN" altLang="en-US" dirty="0"/>
              <a:t>流程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9579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ClrTx/>
              <a:buSzTx/>
              <a:buFontTx/>
            </a:pPr>
            <a:r>
              <a:rPr lang="en-US" altLang="zh-CN" sz="52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Battle</a:t>
            </a:r>
            <a:r>
              <a:rPr lang="zh-CN" altLang="en-US" sz="5200" dirty="0">
                <a:solidFill>
                  <a:schemeClr val="bg1"/>
                </a:solidFill>
                <a:latin typeface="Times New Roman" panose="02020603050405020304" pitchFamily="18" charset="0"/>
                <a:ea typeface="楷体" panose="02010609060101010101" pitchFamily="49" charset="-122"/>
                <a:cs typeface="Times New Roman" panose="02020603050405020304" pitchFamily="18" charset="0"/>
                <a:sym typeface="+mn-ea"/>
              </a:rPr>
              <a:t>的顺序逻辑</a:t>
            </a:r>
            <a:endParaRPr lang="zh-CN" altLang="en-US" sz="5200" dirty="0">
              <a:solidFill>
                <a:schemeClr val="bg1"/>
              </a:solidFill>
              <a:latin typeface="Times New Roman" panose="02020603050405020304" pitchFamily="18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BE71E6BA-5DAB-4556-BD62-FEAA2F9B28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95670" y="3522349"/>
            <a:ext cx="2889308" cy="1286940"/>
          </a:xfrm>
        </p:spPr>
      </p:pic>
      <p:sp>
        <p:nvSpPr>
          <p:cNvPr id="5" name="内容占位符 5">
            <a:extLst>
              <a:ext uri="{FF2B5EF4-FFF2-40B4-BE49-F238E27FC236}">
                <a16:creationId xmlns:a16="http://schemas.microsoft.com/office/drawing/2014/main" id="{8178B90E-AEFB-4137-9876-57312562B55D}"/>
              </a:ext>
            </a:extLst>
          </p:cNvPr>
          <p:cNvSpPr txBox="1">
            <a:spLocks/>
          </p:cNvSpPr>
          <p:nvPr/>
        </p:nvSpPr>
        <p:spPr>
          <a:xfrm>
            <a:off x="838200" y="1747602"/>
            <a:ext cx="4762336" cy="1681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D33F6F9-D953-46AE-977D-CC3526B683A5}"/>
              </a:ext>
            </a:extLst>
          </p:cNvPr>
          <p:cNvSpPr txBox="1">
            <a:spLocks/>
          </p:cNvSpPr>
          <p:nvPr/>
        </p:nvSpPr>
        <p:spPr>
          <a:xfrm>
            <a:off x="2474053" y="3578783"/>
            <a:ext cx="4762336" cy="1681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高度内聚的技能效果系统</a:t>
            </a:r>
            <a:endParaRPr lang="en-US" altLang="zh-CN" dirty="0"/>
          </a:p>
          <a:p>
            <a:r>
              <a:rPr lang="zh-CN" altLang="en-US" dirty="0"/>
              <a:t>完备稳定的</a:t>
            </a:r>
            <a:r>
              <a:rPr lang="en-US" altLang="zh-CN" dirty="0"/>
              <a:t>Timeline</a:t>
            </a:r>
            <a:r>
              <a:rPr lang="zh-CN" altLang="en-US" dirty="0"/>
              <a:t>结构</a:t>
            </a:r>
            <a:endParaRPr lang="en-US" altLang="zh-CN" dirty="0"/>
          </a:p>
          <a:p>
            <a:r>
              <a:rPr lang="zh-CN" altLang="en-US" dirty="0"/>
              <a:t>设计严密的</a:t>
            </a:r>
            <a:r>
              <a:rPr lang="en-US" altLang="zh-CN" dirty="0"/>
              <a:t>Battle</a:t>
            </a:r>
            <a:r>
              <a:rPr lang="zh-CN" altLang="en-US" dirty="0"/>
              <a:t>流程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6234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816</TotalTime>
  <Words>369</Words>
  <Application>Microsoft Office PowerPoint</Application>
  <PresentationFormat>宽屏</PresentationFormat>
  <Paragraphs>72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楷体</vt:lpstr>
      <vt:lpstr>Arial</vt:lpstr>
      <vt:lpstr>Calibri</vt:lpstr>
      <vt:lpstr>Calibri Light</vt:lpstr>
      <vt:lpstr>Times New Roman</vt:lpstr>
      <vt:lpstr>Office 主题​​</vt:lpstr>
      <vt:lpstr>Nikomon Report</vt:lpstr>
      <vt:lpstr>PowerPoint 演示文稿</vt:lpstr>
      <vt:lpstr>Basic Requirements</vt:lpstr>
      <vt:lpstr>Basic Requirements</vt:lpstr>
      <vt:lpstr>Requirements</vt:lpstr>
      <vt:lpstr>PowerPoint 演示文稿</vt:lpstr>
      <vt:lpstr>我们做了个什么？</vt:lpstr>
      <vt:lpstr>Battle的顺序逻辑</vt:lpstr>
      <vt:lpstr>Battle的顺序逻辑</vt:lpstr>
      <vt:lpstr>Battle的顺序逻辑</vt:lpstr>
      <vt:lpstr>Battle的顺序逻辑</vt:lpstr>
      <vt:lpstr>PowerPoint 演示文稿</vt:lpstr>
      <vt:lpstr>UI Framework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活力朝气模板</dc:title>
  <dc:creator>SUSTech heyStudio</dc:creator>
  <cp:lastModifiedBy>杜 昊澄</cp:lastModifiedBy>
  <cp:revision>18</cp:revision>
  <dcterms:created xsi:type="dcterms:W3CDTF">2019-10-15T12:38:53Z</dcterms:created>
  <dcterms:modified xsi:type="dcterms:W3CDTF">2021-12-31T05:21:01Z</dcterms:modified>
</cp:coreProperties>
</file>

<file path=docProps/thumbnail.jpeg>
</file>